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KZ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4680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7065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5091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1676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04565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64235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00899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246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520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3062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9865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185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45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6903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930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884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478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DAAD32A-B235-47CC-947B-6AAE9A13A5A2}" type="datetimeFigureOut">
              <a:rPr lang="ru-KZ" smtClean="0"/>
              <a:t>11.01.2022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1E21911-D94F-4129-A369-560FC15480D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524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70B65-ED7D-4A43-B215-53C8A4C12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8867" y="2444966"/>
            <a:ext cx="8750872" cy="178180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Introduction to networking</a:t>
            </a:r>
            <a:endParaRPr lang="ru-KZ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C0F8B8-DB14-4437-B7AE-A706FFE17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4081" y="4895914"/>
            <a:ext cx="8825658" cy="861420"/>
          </a:xfrm>
        </p:spPr>
        <p:txBody>
          <a:bodyPr/>
          <a:lstStyle/>
          <a:p>
            <a:pPr algn="r"/>
            <a:r>
              <a:rPr lang="en-US" dirty="0"/>
              <a:t>The lecture 1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4502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709FA-FA80-4BBC-8BE4-D497B4AC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Host Communications Terminology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621C38-48AD-457A-B080-5B35F6A1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38" y="2122147"/>
            <a:ext cx="9529323" cy="45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5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854ED-A11A-482E-A53C-594D91A1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016001"/>
            <a:ext cx="8761413" cy="7069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Upper OSI Layers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F18BA93-B2A1-4091-A354-FB3A61216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925" y="2641698"/>
            <a:ext cx="10584150" cy="307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5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3A611-BE06-4895-B8B9-5A514733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7 – The Application Layer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C33A2DE-BAD9-4BB8-8784-FE9D9E514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633" y="2503986"/>
            <a:ext cx="10376912" cy="34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3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F7A70-C0B2-4651-9F79-A0E79831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6 – The Presentation Layer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BEEFD8D-563C-4E43-B47B-01A4F562C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029" y="2745658"/>
            <a:ext cx="10513942" cy="23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6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6DB19-386B-4758-AE9F-B91D9442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5 – The Session Layer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3AB5513-B456-4405-8CB0-D1DD7467E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3" y="2520992"/>
            <a:ext cx="9656756" cy="32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07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7A715-9BBB-4B46-92C2-DFF1DFED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Lower OSI Layers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36EE688-6D02-419C-9B77-A863DB437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793" y="2826395"/>
            <a:ext cx="10810413" cy="25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90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F323B-ABFC-4383-91C8-CA8C422A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4 – The Transport Layer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D7CBE9F-8534-42B9-B45A-759A8941A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180" y="2689767"/>
            <a:ext cx="9923640" cy="31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9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B5EC6-6A5C-4B9A-B813-B175C976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3 – The Network Layer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5483D32-51DF-44D6-818D-088C74E12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170" y="2449502"/>
            <a:ext cx="9707659" cy="35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1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774ED-23AC-4295-96CC-43FC41A7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2 – The Data-Link Layer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72DFB31-DB1B-4628-84B0-5D98557AC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278" y="2569633"/>
            <a:ext cx="8651088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99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7018F-513A-4A5E-9F02-57EAFA38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1 – The Physical Layer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79A4A18-A3B3-4B8D-9095-AFDBB8DE6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004" y="2638397"/>
            <a:ext cx="10139992" cy="32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9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0542E-EE69-4D51-893E-AC5B0C0A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2" y="965202"/>
            <a:ext cx="8761413" cy="7069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Basic introduction to networking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AE35C0-5086-420C-B014-A4B3DB3FC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33" y="2292079"/>
            <a:ext cx="8881533" cy="432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F4A91-95C7-410A-97F6-A1953FF2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Network characteristics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F3DB60-7553-4345-B152-79858093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022" y="2374899"/>
            <a:ext cx="9174378" cy="3831167"/>
          </a:xfrm>
        </p:spPr>
        <p:txBody>
          <a:bodyPr/>
          <a:lstStyle/>
          <a:p>
            <a:r>
              <a:rPr lang="en-US" dirty="0"/>
              <a:t>Topology</a:t>
            </a:r>
          </a:p>
          <a:p>
            <a:r>
              <a:rPr lang="en-US" dirty="0"/>
              <a:t>Speed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Availability</a:t>
            </a:r>
          </a:p>
          <a:p>
            <a:r>
              <a:rPr lang="en-US" dirty="0"/>
              <a:t>Scalability</a:t>
            </a:r>
          </a:p>
          <a:p>
            <a:r>
              <a:rPr lang="en-US" dirty="0"/>
              <a:t>Reliability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7885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DEC1C-BF45-40AD-93BC-8DAA9B2E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687" y="838200"/>
            <a:ext cx="8761413" cy="702733"/>
          </a:xfrm>
        </p:spPr>
        <p:txBody>
          <a:bodyPr/>
          <a:lstStyle/>
          <a:p>
            <a:pPr algn="ctr"/>
            <a:br>
              <a:rPr lang="ru-KZ" dirty="0"/>
            </a:br>
            <a:r>
              <a:rPr lang="en-US" dirty="0">
                <a:solidFill>
                  <a:srgbClr val="92D050"/>
                </a:solidFill>
              </a:rPr>
              <a:t>The OSI Open Systems Interconnect Model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0FDC287-04D6-4250-B3C4-1F4DA3A99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689" y="2532091"/>
            <a:ext cx="10130622" cy="29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2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11184-01AD-46A6-B043-3B4CE8FC6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756" y="990601"/>
            <a:ext cx="8761413" cy="5841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OSI Reference Model -Encapsulation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4879A1-8557-4D22-99C0-01DA676DC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69" y="2315632"/>
            <a:ext cx="8530789" cy="45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6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BB5CB-EB33-4964-AC43-D30E83CB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486" y="982135"/>
            <a:ext cx="8761413" cy="7069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OSI Model Benefits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D318A8-8C5E-4B4C-A644-B8AA700A5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519" y="2357275"/>
            <a:ext cx="10002961" cy="388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0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564E6-747B-418C-847D-28AC517B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637" y="973668"/>
            <a:ext cx="8353114" cy="706964"/>
          </a:xfrm>
        </p:spPr>
        <p:txBody>
          <a:bodyPr/>
          <a:lstStyle/>
          <a:p>
            <a:pPr algn="ctr"/>
            <a:br>
              <a:rPr lang="ru-KZ" dirty="0"/>
            </a:br>
            <a:r>
              <a:rPr lang="en-US" dirty="0">
                <a:solidFill>
                  <a:srgbClr val="92D050"/>
                </a:solidFill>
              </a:rPr>
              <a:t>The OSI Open Systems Interconnect Model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CD67A30-4DC8-4127-AD40-6D4F8038A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521" y="2615744"/>
            <a:ext cx="10402957" cy="30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6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6AE8D-4E73-4691-9EEC-FD3784F6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The TCP/IP Suite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632AE0D-9F7D-498A-AE73-8691A83BD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203" y="2438146"/>
            <a:ext cx="10127593" cy="360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735A9-8010-4E96-9BFB-A96C7667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KZ" dirty="0"/>
            </a:br>
            <a:r>
              <a:rPr lang="en-US" dirty="0">
                <a:solidFill>
                  <a:srgbClr val="92D050"/>
                </a:solidFill>
              </a:rPr>
              <a:t>Comparing the OSI Model with the TCP/IP Stack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C92EAB-5179-4771-83C0-CC0426168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293" y="2356138"/>
            <a:ext cx="8761413" cy="45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18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129</TotalTime>
  <Words>86</Words>
  <Application>Microsoft Office PowerPoint</Application>
  <PresentationFormat>Широкоэкранный</PresentationFormat>
  <Paragraphs>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Совет директоров</vt:lpstr>
      <vt:lpstr>Introduction to networking</vt:lpstr>
      <vt:lpstr>Basic introduction to networking</vt:lpstr>
      <vt:lpstr>Network characteristics</vt:lpstr>
      <vt:lpstr> The OSI Open Systems Interconnect Model</vt:lpstr>
      <vt:lpstr>OSI Reference Model -Encapsulation</vt:lpstr>
      <vt:lpstr>OSI Model Benefits</vt:lpstr>
      <vt:lpstr> The OSI Open Systems Interconnect Model</vt:lpstr>
      <vt:lpstr> The TCP/IP Suite</vt:lpstr>
      <vt:lpstr> Comparing the OSI Model with the TCP/IP Stack</vt:lpstr>
      <vt:lpstr>Host Communications Terminology</vt:lpstr>
      <vt:lpstr>The Upper OSI Layers</vt:lpstr>
      <vt:lpstr>Layer 7 – The Application Layer</vt:lpstr>
      <vt:lpstr>Layer 6 – The Presentation Layer</vt:lpstr>
      <vt:lpstr>Layer 5 – The Session Layer</vt:lpstr>
      <vt:lpstr>The Lower OSI Layers</vt:lpstr>
      <vt:lpstr>Layer 4 – The Transport Layer</vt:lpstr>
      <vt:lpstr>Layer 3 – The Network Layer</vt:lpstr>
      <vt:lpstr>Layer 2 – The Data-Link Layer</vt:lpstr>
      <vt:lpstr>Layer 1 – The Physical Layer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networking</dc:title>
  <dc:creator>Владислав Карюкин</dc:creator>
  <cp:lastModifiedBy>Владислав Карюкин</cp:lastModifiedBy>
  <cp:revision>8</cp:revision>
  <dcterms:created xsi:type="dcterms:W3CDTF">2022-01-11T10:13:03Z</dcterms:created>
  <dcterms:modified xsi:type="dcterms:W3CDTF">2022-01-11T12:22:44Z</dcterms:modified>
</cp:coreProperties>
</file>